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432000" cy="19202400"/>
  <p:notesSz cx="7004050" cy="9290050"/>
  <p:defaultTextStyle>
    <a:defPPr>
      <a:defRPr lang="en-US"/>
    </a:defPPr>
    <a:lvl1pPr marL="0" algn="l" defTabSz="199813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99068" algn="l" defTabSz="199813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98135" algn="l" defTabSz="199813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97204" algn="l" defTabSz="199813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96272" algn="l" defTabSz="199813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95339" algn="l" defTabSz="199813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94406" algn="l" defTabSz="199813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93475" algn="l" defTabSz="199813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92543" algn="l" defTabSz="199813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76" autoAdjust="0"/>
  </p:normalViewPr>
  <p:slideViewPr>
    <p:cSldViewPr>
      <p:cViewPr>
        <p:scale>
          <a:sx n="125" d="100"/>
          <a:sy n="125" d="100"/>
        </p:scale>
        <p:origin x="-6816" y="138"/>
      </p:cViewPr>
      <p:guideLst>
        <p:guide orient="horz" pos="604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B-4021-94F3-5B81EFC32C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B-4021-94F3-5B81EFC32C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9B-4021-94F3-5B81EFC32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65152"/>
        <c:axId val="90066944"/>
      </c:barChart>
      <c:catAx>
        <c:axId val="90065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0066944"/>
        <c:crosses val="autoZero"/>
        <c:auto val="1"/>
        <c:lblAlgn val="ctr"/>
        <c:lblOffset val="100"/>
        <c:noMultiLvlLbl val="0"/>
      </c:catAx>
      <c:valAx>
        <c:axId val="9006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0651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26974800" y="0"/>
            <a:ext cx="457200" cy="1920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28" tIns="20814" rIns="41628" bIns="20814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2" y="0"/>
            <a:ext cx="457200" cy="1920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28" tIns="20814" rIns="41628" bIns="20814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27432000" cy="2400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28" tIns="20814" rIns="41628" bIns="20814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16802100"/>
            <a:ext cx="27432000" cy="2400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28" tIns="20814" rIns="41628" bIns="20814" rtlCol="0" anchor="ctr"/>
          <a:lstStyle/>
          <a:p>
            <a:pPr algn="ctr"/>
            <a:endParaRPr lang="en-US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-6572250" y="0"/>
            <a:ext cx="6000750" cy="1920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070" tIns="104070" rIns="104070" bIns="10407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093"/>
              </a:spcAft>
            </a:pPr>
            <a:r>
              <a:rPr lang="en-US" sz="4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93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21” high by 30” wide and is printed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at 200% for a 42” high by 60” wide poster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It can be used to print any poster with a 7:10 aspect ratio.</a:t>
            </a:r>
          </a:p>
          <a:p>
            <a:pPr lvl="0">
              <a:spcBef>
                <a:spcPts val="0"/>
              </a:spcBef>
              <a:spcAft>
                <a:spcPts val="1093"/>
              </a:spcAft>
            </a:pPr>
            <a:r>
              <a:rPr lang="en-US" sz="4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4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093"/>
              </a:spcAft>
            </a:pP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093"/>
              </a:spcAft>
            </a:pPr>
            <a:r>
              <a:rPr lang="en-US" sz="4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093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093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093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093"/>
              </a:spcAft>
            </a:pPr>
            <a:br>
              <a:rPr lang="en-US" sz="2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28003500" y="0"/>
            <a:ext cx="6000750" cy="192024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093"/>
                </a:spcAft>
              </a:pPr>
              <a:r>
                <a:rPr lang="en-US" sz="4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r>
                <a:rPr lang="en-US" sz="4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093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1800" y="18973800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 vert="horz" lIns="199814" tIns="99907" rIns="199814" bIns="9990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480562"/>
            <a:ext cx="24688800" cy="12672697"/>
          </a:xfrm>
          <a:prstGeom prst="rect">
            <a:avLst/>
          </a:prstGeom>
        </p:spPr>
        <p:txBody>
          <a:bodyPr vert="horz" lIns="199814" tIns="99907" rIns="199814" bIns="9990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17797782"/>
            <a:ext cx="6400800" cy="1022350"/>
          </a:xfrm>
          <a:prstGeom prst="rect">
            <a:avLst/>
          </a:prstGeom>
        </p:spPr>
        <p:txBody>
          <a:bodyPr vert="horz" lIns="199814" tIns="99907" rIns="199814" bIns="99907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17797782"/>
            <a:ext cx="8686800" cy="1022350"/>
          </a:xfrm>
          <a:prstGeom prst="rect">
            <a:avLst/>
          </a:prstGeom>
        </p:spPr>
        <p:txBody>
          <a:bodyPr vert="horz" lIns="199814" tIns="99907" rIns="199814" bIns="99907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17797782"/>
            <a:ext cx="6400800" cy="1022350"/>
          </a:xfrm>
          <a:prstGeom prst="rect">
            <a:avLst/>
          </a:prstGeom>
        </p:spPr>
        <p:txBody>
          <a:bodyPr vert="horz" lIns="199814" tIns="99907" rIns="199814" bIns="99907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998135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8139" indent="-208139" algn="l" defTabSz="199813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6278" indent="-208139" algn="l" defTabSz="1998135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24418" indent="-208139" algn="l" defTabSz="199813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32556" indent="-208139" algn="l" defTabSz="1998135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40696" indent="-208139" algn="l" defTabSz="1998135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5494873" indent="-499534" algn="l" defTabSz="1998135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93941" indent="-499534" algn="l" defTabSz="1998135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93009" indent="-499534" algn="l" defTabSz="1998135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92076" indent="-499534" algn="l" defTabSz="1998135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9813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99068" algn="l" defTabSz="199813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98135" algn="l" defTabSz="199813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97204" algn="l" defTabSz="199813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96272" algn="l" defTabSz="199813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95339" algn="l" defTabSz="199813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94406" algn="l" defTabSz="199813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93475" algn="l" defTabSz="199813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92543" algn="l" defTabSz="1998135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3429000" y="1"/>
            <a:ext cx="20574000" cy="1651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256" tIns="208139" rIns="83256" bIns="208139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fa-IR" sz="3600" b="1" dirty="0">
                <a:solidFill>
                  <a:schemeClr val="bg1"/>
                </a:solidFill>
                <a:latin typeface="Arial" panose="020B0604020202020204" pitchFamily="34" charset="0"/>
              </a:rPr>
              <a:t>9</a:t>
            </a:r>
            <a:r>
              <a:rPr lang="en-US" sz="3600" b="1" i="0" baseline="3000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3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International </a:t>
            </a:r>
            <a:r>
              <a:rPr lang="en-US" sz="4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Multiple Sclerosis </a:t>
            </a:r>
            <a:r>
              <a:rPr lang="en-US" sz="2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Congress in IRAN</a:t>
            </a:r>
          </a:p>
          <a:p>
            <a:pPr algn="ctr" eaLnBrk="1" hangingPunct="1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3383564" y="1416605"/>
            <a:ext cx="205740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256" tIns="83256" rIns="83256" bIns="83256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Arian Oladzad, MD</a:t>
            </a:r>
            <a:r>
              <a:rPr lang="en-US" sz="24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Arian Oladzad, PhD</a:t>
            </a:r>
            <a:r>
              <a:rPr lang="en-US" sz="24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Arian Oladzad, MD, PhD</a:t>
            </a:r>
            <a:r>
              <a:rPr lang="en-US" sz="24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24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University of Affiliation, </a:t>
            </a:r>
            <a:r>
              <a:rPr lang="en-US" sz="24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66801" y="17522190"/>
            <a:ext cx="1743241" cy="12731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41628" tIns="20814" rIns="41628" bIns="20814" rtlCol="0">
            <a:spAutoFit/>
          </a:bodyPr>
          <a:lstStyle/>
          <a:p>
            <a:r>
              <a:rPr lang="en-US" sz="1600" dirty="0"/>
              <a:t>&lt;your name&gt;</a:t>
            </a:r>
          </a:p>
          <a:p>
            <a:r>
              <a:rPr lang="en-US" sz="1600" dirty="0"/>
              <a:t>&lt;your organization&gt;</a:t>
            </a:r>
          </a:p>
          <a:p>
            <a:r>
              <a:rPr lang="en-US" sz="1600" dirty="0"/>
              <a:t>Email:</a:t>
            </a:r>
          </a:p>
          <a:p>
            <a:r>
              <a:rPr lang="en-US" sz="1600" dirty="0"/>
              <a:t>Website:</a:t>
            </a:r>
          </a:p>
          <a:p>
            <a:r>
              <a:rPr lang="en-US" sz="1600" dirty="0"/>
              <a:t>Phone: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6800" y="17002126"/>
            <a:ext cx="1231371" cy="472922"/>
          </a:xfrm>
          <a:prstGeom prst="rect">
            <a:avLst/>
          </a:prstGeom>
          <a:noFill/>
        </p:spPr>
        <p:txBody>
          <a:bodyPr wrap="none" lIns="41628" tIns="20814" rIns="41628" bIns="20814" rtlCol="0">
            <a:spAutoFit/>
          </a:bodyPr>
          <a:lstStyle/>
          <a:p>
            <a:r>
              <a:rPr lang="en-US" sz="2800" b="1" dirty="0"/>
              <a:t>Contact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716000" y="17522189"/>
            <a:ext cx="12192000" cy="1280160"/>
          </a:xfrm>
          <a:prstGeom prst="rect">
            <a:avLst/>
          </a:prstGeom>
          <a:noFill/>
        </p:spPr>
        <p:txBody>
          <a:bodyPr wrap="square" lIns="41628" tIns="41628" rIns="41628" bIns="41628" numCol="1" spcCol="208139" rtlCol="0">
            <a:noAutofit/>
          </a:bodyPr>
          <a:lstStyle/>
          <a:p>
            <a:pPr marL="208139" indent="-208139">
              <a:buFont typeface="+mj-lt"/>
              <a:buAutoNum type="arabicPeriod"/>
            </a:pPr>
            <a:r>
              <a:rPr lang="en-US" sz="800" dirty="0"/>
              <a:t> </a:t>
            </a:r>
          </a:p>
          <a:p>
            <a:pPr marL="208139" indent="-208139">
              <a:buFont typeface="+mj-lt"/>
              <a:buAutoNum type="arabicPeriod"/>
            </a:pPr>
            <a:r>
              <a:rPr lang="en-US" sz="800" dirty="0"/>
              <a:t> </a:t>
            </a:r>
          </a:p>
          <a:p>
            <a:pPr marL="208139" indent="-208139">
              <a:buFont typeface="+mj-lt"/>
              <a:buAutoNum type="arabicPeriod"/>
            </a:pPr>
            <a:r>
              <a:rPr lang="en-US" sz="800" dirty="0"/>
              <a:t> </a:t>
            </a:r>
          </a:p>
          <a:p>
            <a:pPr marL="208139" indent="-208139">
              <a:buFont typeface="+mj-lt"/>
              <a:buAutoNum type="arabicPeriod"/>
            </a:pPr>
            <a:r>
              <a:rPr lang="en-US" sz="800" dirty="0"/>
              <a:t> </a:t>
            </a:r>
          </a:p>
          <a:p>
            <a:pPr marL="208139" indent="-208139">
              <a:buFont typeface="+mj-lt"/>
              <a:buAutoNum type="arabicPeriod"/>
            </a:pPr>
            <a:r>
              <a:rPr lang="en-US" sz="800" dirty="0"/>
              <a:t> </a:t>
            </a:r>
          </a:p>
          <a:p>
            <a:pPr marL="208139" indent="-208139">
              <a:buFont typeface="+mj-lt"/>
              <a:buAutoNum type="arabicPeriod"/>
            </a:pPr>
            <a:r>
              <a:rPr lang="en-US" sz="800" dirty="0"/>
              <a:t> </a:t>
            </a:r>
          </a:p>
          <a:p>
            <a:pPr marL="208139" indent="-208139">
              <a:buFont typeface="+mj-lt"/>
              <a:buAutoNum type="arabicPeriod"/>
            </a:pPr>
            <a:r>
              <a:rPr lang="en-US" sz="800" dirty="0"/>
              <a:t> </a:t>
            </a:r>
          </a:p>
          <a:p>
            <a:pPr marL="208139" indent="-208139">
              <a:buFont typeface="+mj-lt"/>
              <a:buAutoNum type="arabicPeriod"/>
            </a:pPr>
            <a:r>
              <a:rPr lang="en-US" sz="800" dirty="0"/>
              <a:t> </a:t>
            </a:r>
          </a:p>
          <a:p>
            <a:pPr marL="208139" indent="-208139">
              <a:buFont typeface="+mj-lt"/>
              <a:buAutoNum type="arabicPeriod"/>
            </a:pPr>
            <a:r>
              <a:rPr lang="en-US" sz="800" dirty="0"/>
              <a:t> </a:t>
            </a:r>
          </a:p>
          <a:p>
            <a:pPr marL="208139" indent="-208139">
              <a:buFont typeface="+mj-lt"/>
              <a:buAutoNum type="arabicPeriod"/>
            </a:pPr>
            <a:r>
              <a:rPr lang="en-US" sz="800" dirty="0"/>
              <a:t>  </a:t>
            </a:r>
          </a:p>
          <a:p>
            <a:pPr marL="208139" indent="-208139">
              <a:buFont typeface="+mj-lt"/>
              <a:buAutoNum type="arabicPeriod"/>
            </a:pPr>
            <a:endParaRPr lang="en-US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13716002" y="17002126"/>
            <a:ext cx="1720158" cy="472922"/>
          </a:xfrm>
          <a:prstGeom prst="rect">
            <a:avLst/>
          </a:prstGeom>
          <a:noFill/>
        </p:spPr>
        <p:txBody>
          <a:bodyPr wrap="none" lIns="41628" tIns="20814" rIns="41628" bIns="20814" rtlCol="0">
            <a:spAutoFit/>
          </a:bodyPr>
          <a:lstStyle/>
          <a:p>
            <a:r>
              <a:rPr lang="en-US" sz="2800" b="1" dirty="0"/>
              <a:t>References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914400" y="3200400"/>
            <a:ext cx="8229600" cy="37691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83256" tIns="83256" rIns="83256" bIns="83256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en-US" sz="18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2800350"/>
            <a:ext cx="822960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28" tIns="20814" rIns="41628" bIns="20814" rtlCol="0" anchor="ctr"/>
          <a:lstStyle/>
          <a:p>
            <a:pPr algn="ctr"/>
            <a:r>
              <a:rPr lang="en-US" sz="2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Abstract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9601200" y="7645400"/>
            <a:ext cx="8229600" cy="487712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83256" tIns="83256" rIns="83256" bIns="83256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en-US" sz="18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7245350"/>
            <a:ext cx="822960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28" tIns="20814" rIns="41628" bIns="20814" rtlCol="0" anchor="ctr"/>
          <a:lstStyle/>
          <a:p>
            <a:pPr algn="ctr"/>
            <a:r>
              <a:rPr lang="en-US" sz="2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9601200" y="3200400"/>
            <a:ext cx="8229600" cy="37691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83256" tIns="83256" rIns="83256" bIns="83256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en-US" sz="18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601200" y="2800350"/>
            <a:ext cx="822960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28" tIns="20814" rIns="41628" bIns="20814" rtlCol="0" anchor="ctr"/>
          <a:lstStyle/>
          <a:p>
            <a:pPr algn="ctr"/>
            <a:r>
              <a:rPr lang="en-US" sz="2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 and Materials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18288000" y="7645400"/>
            <a:ext cx="8229600" cy="404612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83256" tIns="83256" rIns="83256" bIns="83256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en-US" sz="18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8288000" y="7245350"/>
            <a:ext cx="822960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28" tIns="20814" rIns="41628" bIns="20814" rtlCol="0" anchor="ctr"/>
          <a:lstStyle/>
          <a:p>
            <a:pPr algn="ctr"/>
            <a:r>
              <a:rPr lang="en-US" sz="2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18288000" y="12401551"/>
            <a:ext cx="8229600" cy="404612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83256" tIns="83256" rIns="83256" bIns="83256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fa-IR" sz="1800" dirty="0">
              <a:latin typeface="Calibri" pitchFamily="34" charset="0"/>
            </a:endParaRPr>
          </a:p>
          <a:p>
            <a:pPr eaLnBrk="1" hangingPunct="1"/>
            <a:endParaRPr lang="en-US" sz="18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8288000" y="12001500"/>
            <a:ext cx="822960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28" tIns="20814" rIns="41628" bIns="20814" rtlCol="0" anchor="ctr"/>
          <a:lstStyle/>
          <a:p>
            <a:pPr algn="ctr"/>
            <a:r>
              <a:rPr lang="en-US" sz="2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6016"/>
              </p:ext>
            </p:extLst>
          </p:nvPr>
        </p:nvGraphicFramePr>
        <p:xfrm>
          <a:off x="9769095" y="13195452"/>
          <a:ext cx="7999356" cy="31732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9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32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76200" marR="76200" marT="20003" marB="20003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Heading</a:t>
                      </a:r>
                    </a:p>
                  </a:txBody>
                  <a:tcPr marL="76200" marR="76200" marT="20003" marB="20003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Heading</a:t>
                      </a:r>
                    </a:p>
                  </a:txBody>
                  <a:tcPr marL="76200" marR="76200" marT="20003" marB="20003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Heading</a:t>
                      </a:r>
                    </a:p>
                  </a:txBody>
                  <a:tcPr marL="76200" marR="76200" marT="20003" marB="20003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323">
                <a:tc>
                  <a:txBody>
                    <a:bodyPr/>
                    <a:lstStyle/>
                    <a:p>
                      <a:r>
                        <a:rPr lang="en-US" sz="2000" dirty="0"/>
                        <a:t>Item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800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790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4001</a:t>
                      </a:r>
                    </a:p>
                  </a:txBody>
                  <a:tcPr marL="76200" marR="76200" marT="20003" marB="200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323">
                <a:tc>
                  <a:txBody>
                    <a:bodyPr/>
                    <a:lstStyle/>
                    <a:p>
                      <a:r>
                        <a:rPr lang="en-US" sz="2000" dirty="0"/>
                        <a:t>Item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356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856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290</a:t>
                      </a:r>
                    </a:p>
                  </a:txBody>
                  <a:tcPr marL="76200" marR="76200" marT="20003" marB="200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323">
                <a:tc>
                  <a:txBody>
                    <a:bodyPr/>
                    <a:lstStyle/>
                    <a:p>
                      <a:r>
                        <a:rPr lang="en-US" sz="2000" dirty="0"/>
                        <a:t>Item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228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134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238</a:t>
                      </a:r>
                    </a:p>
                  </a:txBody>
                  <a:tcPr marL="76200" marR="76200" marT="20003" marB="2000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323">
                <a:tc>
                  <a:txBody>
                    <a:bodyPr/>
                    <a:lstStyle/>
                    <a:p>
                      <a:r>
                        <a:rPr lang="en-US" sz="2000" dirty="0"/>
                        <a:t>Item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954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875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976</a:t>
                      </a:r>
                    </a:p>
                  </a:txBody>
                  <a:tcPr marL="76200" marR="76200" marT="20003" marB="200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323">
                <a:tc>
                  <a:txBody>
                    <a:bodyPr/>
                    <a:lstStyle/>
                    <a:p>
                      <a:r>
                        <a:rPr lang="en-US" sz="2000" dirty="0"/>
                        <a:t>Item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324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325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301</a:t>
                      </a:r>
                    </a:p>
                  </a:txBody>
                  <a:tcPr marL="76200" marR="76200" marT="20003" marB="2000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323">
                <a:tc>
                  <a:txBody>
                    <a:bodyPr/>
                    <a:lstStyle/>
                    <a:p>
                      <a:r>
                        <a:rPr lang="en-US" sz="2000" dirty="0"/>
                        <a:t>Item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199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137</a:t>
                      </a:r>
                    </a:p>
                  </a:txBody>
                  <a:tcPr marL="76200" marR="76200" marT="20003" marB="200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186</a:t>
                      </a:r>
                    </a:p>
                  </a:txBody>
                  <a:tcPr marL="76200" marR="76200" marT="20003" marB="2000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914400" y="7645402"/>
            <a:ext cx="8229600" cy="681611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83256" tIns="83256" rIns="83256" bIns="83256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fa-IR" sz="1800" dirty="0">
              <a:latin typeface="+mn-lt"/>
            </a:endParaRPr>
          </a:p>
          <a:p>
            <a:pPr eaLnBrk="1" hangingPunct="1"/>
            <a:endParaRPr lang="en-US" sz="1800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601200" y="7245350"/>
            <a:ext cx="822960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28" tIns="20814" rIns="41628" bIns="20814" rtlCol="0" anchor="ctr"/>
          <a:lstStyle/>
          <a:p>
            <a:pPr algn="ctr"/>
            <a:r>
              <a:rPr lang="en-US" sz="2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pic>
        <p:nvPicPr>
          <p:cNvPr id="49" name="Picture 178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9750" y="14497510"/>
            <a:ext cx="2571750" cy="1661746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79" descr="Pictu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7375" y="14497546"/>
            <a:ext cx="2571750" cy="1661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1782539" y="16279568"/>
            <a:ext cx="2254984" cy="25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628" tIns="20814" rIns="41628" bIns="2081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>
                <a:latin typeface="Calibri" pitchFamily="34" charset="0"/>
              </a:rPr>
              <a:t>Figure 1.</a:t>
            </a:r>
            <a:r>
              <a:rPr lang="en-US" sz="1400" dirty="0">
                <a:latin typeface="Calibri" pitchFamily="34" charset="0"/>
              </a:rPr>
              <a:t> Label in 14pt Calibri.</a:t>
            </a: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5640163" y="16279568"/>
            <a:ext cx="2254984" cy="25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628" tIns="20814" rIns="41628" bIns="2081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>
                <a:latin typeface="Calibri" pitchFamily="34" charset="0"/>
              </a:rPr>
              <a:t>Figure 2.</a:t>
            </a:r>
            <a:r>
              <a:rPr lang="en-US" sz="1400" dirty="0">
                <a:latin typeface="Calibri" pitchFamily="34" charset="0"/>
              </a:rPr>
              <a:t> Label in 14pt Calibri.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9931636" y="12872730"/>
            <a:ext cx="2188877" cy="25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628" tIns="20814" rIns="41628" bIns="2081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 dirty="0">
                <a:latin typeface="Calibri" pitchFamily="34" charset="0"/>
              </a:rPr>
              <a:t>Table 1.</a:t>
            </a:r>
            <a:r>
              <a:rPr lang="en-US" sz="1400" dirty="0">
                <a:latin typeface="Calibri" pitchFamily="34" charset="0"/>
              </a:rPr>
              <a:t> Label in 14pt Calibri.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92270342"/>
              </p:ext>
            </p:extLst>
          </p:nvPr>
        </p:nvGraphicFramePr>
        <p:xfrm>
          <a:off x="18395735" y="2901812"/>
          <a:ext cx="7969466" cy="3623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Text Box 180"/>
          <p:cNvSpPr txBox="1">
            <a:spLocks noChangeArrowheads="1"/>
          </p:cNvSpPr>
          <p:nvPr/>
        </p:nvSpPr>
        <p:spPr bwMode="auto">
          <a:xfrm>
            <a:off x="18752742" y="6667500"/>
            <a:ext cx="2200867" cy="25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628" tIns="20814" rIns="41628" bIns="2081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 dirty="0">
                <a:latin typeface="Calibri" pitchFamily="34" charset="0"/>
              </a:rPr>
              <a:t>Chart 1.</a:t>
            </a:r>
            <a:r>
              <a:rPr lang="en-US" sz="1400" dirty="0">
                <a:latin typeface="Calibri" pitchFamily="34" charset="0"/>
              </a:rPr>
              <a:t> Label in 14pt Calibri.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51760E-B2C3-4F8F-8CFF-48718E1F7A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5880" y="474450"/>
            <a:ext cx="1218040" cy="1228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810D67-3565-47B0-B711-0445B0488A1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20961" y="474450"/>
            <a:ext cx="1332039" cy="12287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1D39936-791D-4014-BE5B-47D52FA233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814" y="474450"/>
            <a:ext cx="1428750" cy="12287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69B1C2C-3D5E-4DA5-99EA-F080EB1DB0D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993600" y="94365"/>
            <a:ext cx="2047875" cy="218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132</Words>
  <Application>Microsoft Office PowerPoint</Application>
  <PresentationFormat>Custom</PresentationFormat>
  <Paragraphs>141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42x60</dc:title>
  <dc:creator>Jay Larson</dc:creator>
  <dc:description>Quality poster printing
www.genigraphics.com
1-800-790-4001</dc:description>
  <cp:lastModifiedBy>reza.azizi</cp:lastModifiedBy>
  <cp:revision>93</cp:revision>
  <cp:lastPrinted>2013-02-12T02:21:55Z</cp:lastPrinted>
  <dcterms:created xsi:type="dcterms:W3CDTF">2013-02-10T21:14:48Z</dcterms:created>
  <dcterms:modified xsi:type="dcterms:W3CDTF">2022-10-31T09:25:46Z</dcterms:modified>
</cp:coreProperties>
</file>